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60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839" y="349758"/>
            <a:ext cx="9144000" cy="68572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839" y="349758"/>
            <a:ext cx="9144000" cy="68572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839" y="349758"/>
            <a:ext cx="9144000" cy="68572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839" y="349758"/>
            <a:ext cx="9144000" cy="685723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839" y="349758"/>
            <a:ext cx="9144000" cy="68572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839" y="349758"/>
            <a:ext cx="9144000" cy="68572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839" y="349758"/>
            <a:ext cx="9144000" cy="68572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839" y="349758"/>
            <a:ext cx="9144000" cy="685723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839" y="349758"/>
            <a:ext cx="9144000" cy="685723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839" y="349758"/>
            <a:ext cx="9144000" cy="685723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839" y="349758"/>
            <a:ext cx="9144000" cy="68572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839" y="349758"/>
            <a:ext cx="9144000" cy="685723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839" y="349758"/>
            <a:ext cx="9144000" cy="685723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839" y="349758"/>
            <a:ext cx="9144000" cy="685723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839" y="349758"/>
            <a:ext cx="9144000" cy="68572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839" y="349758"/>
            <a:ext cx="9144000" cy="68572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839" y="349758"/>
            <a:ext cx="9144000" cy="68572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839" y="349758"/>
            <a:ext cx="9144000" cy="68572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>
            <a:extLst>
              <a:ext uri="{FF2B5EF4-FFF2-40B4-BE49-F238E27FC236}">
                <a16:creationId xmlns:a16="http://schemas.microsoft.com/office/drawing/2014/main" id="{326033D1-AA94-21C7-15B7-12653DF73808}"/>
              </a:ext>
            </a:extLst>
          </p:cNvPr>
          <p:cNvPicPr/>
          <p:nvPr/>
        </p:nvPicPr>
        <p:blipFill rotWithShape="1">
          <a:blip r:embed="rId2" cstate="print"/>
          <a:srcRect l="82" b="90311"/>
          <a:stretch/>
        </p:blipFill>
        <p:spPr>
          <a:xfrm>
            <a:off x="317499" y="761"/>
            <a:ext cx="10066921" cy="732664"/>
          </a:xfrm>
          <a:prstGeom prst="rect">
            <a:avLst/>
          </a:prstGeom>
        </p:spPr>
      </p:pic>
      <p:pic>
        <p:nvPicPr>
          <p:cNvPr id="4" name="object 2">
            <a:extLst>
              <a:ext uri="{FF2B5EF4-FFF2-40B4-BE49-F238E27FC236}">
                <a16:creationId xmlns:a16="http://schemas.microsoft.com/office/drawing/2014/main" id="{4E04323A-E49D-6155-B5C0-FB779E30D312}"/>
              </a:ext>
            </a:extLst>
          </p:cNvPr>
          <p:cNvPicPr/>
          <p:nvPr/>
        </p:nvPicPr>
        <p:blipFill rotWithShape="1">
          <a:blip r:embed="rId2" cstate="print"/>
          <a:srcRect l="23528" t="15749" r="23531" b="13650"/>
          <a:stretch/>
        </p:blipFill>
        <p:spPr>
          <a:xfrm>
            <a:off x="2679701" y="1190625"/>
            <a:ext cx="5333999" cy="5334000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2944F654-78A6-9CA6-2699-F8AE3E45589F}"/>
              </a:ext>
            </a:extLst>
          </p:cNvPr>
          <p:cNvPicPr/>
          <p:nvPr/>
        </p:nvPicPr>
        <p:blipFill rotWithShape="1">
          <a:blip r:embed="rId2" cstate="print"/>
          <a:srcRect l="82" t="91392"/>
          <a:stretch/>
        </p:blipFill>
        <p:spPr>
          <a:xfrm>
            <a:off x="317499" y="6905625"/>
            <a:ext cx="10066921" cy="6503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839" y="349758"/>
            <a:ext cx="9144000" cy="68572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839" y="349758"/>
            <a:ext cx="9144000" cy="68572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839" y="349758"/>
            <a:ext cx="9144000" cy="68572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329C0283554F42AA486254FC0B15D8" ma:contentTypeVersion="16" ma:contentTypeDescription="Create a new document." ma:contentTypeScope="" ma:versionID="1ce7fe7a128bebef3e6d48b178e23fd0">
  <xsd:schema xmlns:xsd="http://www.w3.org/2001/XMLSchema" xmlns:xs="http://www.w3.org/2001/XMLSchema" xmlns:p="http://schemas.microsoft.com/office/2006/metadata/properties" xmlns:ns2="02bd22d1-0015-4941-95bf-938f1a9c93c2" xmlns:ns3="2b15f62c-6688-4cca-99c5-0bbc96742604" targetNamespace="http://schemas.microsoft.com/office/2006/metadata/properties" ma:root="true" ma:fieldsID="b61d040b95dc813fd541c07b0b712c9d" ns2:_="" ns3:_="">
    <xsd:import namespace="02bd22d1-0015-4941-95bf-938f1a9c93c2"/>
    <xsd:import namespace="2b15f62c-6688-4cca-99c5-0bbc967426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UPDATE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bd22d1-0015-4941-95bf-938f1a9c93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8b47c1-f241-41f3-8d01-b95036d9ee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UPDATED" ma:index="22" nillable="true" ma:displayName="UPDATED" ma:default="1" ma:format="Dropdown" ma:internalName="UPDATED">
      <xsd:simpleType>
        <xsd:restriction base="dms:Boolea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15f62c-6688-4cca-99c5-0bbc9674260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da011b0-d48f-4d56-ade8-b56530ade33f}" ma:internalName="TaxCatchAll" ma:showField="CatchAllData" ma:web="2b15f62c-6688-4cca-99c5-0bbc967426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bd22d1-0015-4941-95bf-938f1a9c93c2">
      <Terms xmlns="http://schemas.microsoft.com/office/infopath/2007/PartnerControls"/>
    </lcf76f155ced4ddcb4097134ff3c332f>
    <UPDATED xmlns="02bd22d1-0015-4941-95bf-938f1a9c93c2">true</UPDATED>
    <TaxCatchAll xmlns="2b15f62c-6688-4cca-99c5-0bbc96742604" xsi:nil="true"/>
  </documentManagement>
</p:properties>
</file>

<file path=customXml/itemProps1.xml><?xml version="1.0" encoding="utf-8"?>
<ds:datastoreItem xmlns:ds="http://schemas.openxmlformats.org/officeDocument/2006/customXml" ds:itemID="{E90249DA-4F45-4B73-9B7E-F00567399223}"/>
</file>

<file path=customXml/itemProps2.xml><?xml version="1.0" encoding="utf-8"?>
<ds:datastoreItem xmlns:ds="http://schemas.openxmlformats.org/officeDocument/2006/customXml" ds:itemID="{0449ADA5-446A-4A9B-85FA-8E5D673F5222}"/>
</file>

<file path=customXml/itemProps3.xml><?xml version="1.0" encoding="utf-8"?>
<ds:datastoreItem xmlns:ds="http://schemas.openxmlformats.org/officeDocument/2006/customXml" ds:itemID="{DB97AD20-A3F7-4950-AAC0-DA49104CB10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Custom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CC HV 90min Keynote PowerPoint - new version - Copy</dc:title>
  <dc:creator>lisa</dc:creator>
  <cp:lastModifiedBy>Lisa Thompson</cp:lastModifiedBy>
  <cp:revision>1</cp:revision>
  <dcterms:created xsi:type="dcterms:W3CDTF">2023-01-25T13:05:12Z</dcterms:created>
  <dcterms:modified xsi:type="dcterms:W3CDTF">2024-02-27T21:19:42Z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2021-05-19T00:00:00Z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2023-01-25T00:00:00Z</vt:filetime>
  </property>
  <property fmtid="{D5CDD505-2E9C-101B-9397-08002B2CF9AE}" pid="5" name="Producer">
    <vt:lpwstr>Acrobat Distiller 21.0 (Windows)</vt:lpwstr>
  </property>
  <property fmtid="{D5CDD505-2E9C-101B-9397-08002B2CF9AE}" pid="6" name="ContentTypeId">
    <vt:lpwstr>0x010100DA329C0283554F42AA486254FC0B15D8</vt:lpwstr>
  </property>
</Properties>
</file>